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preso.057.jpeg" descr="preso.05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preso.010.jpeg" descr="preso.0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preso.011.jpeg" descr="preso.0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preso.012.jpeg" descr="preso.0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preso.013.jpeg" descr="preso.0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preso.014.jpeg" descr="preso.0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preso.015.jpeg" descr="preso.0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preso.016.jpeg" descr="preso.01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preso.017.jpeg" descr="preso.01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preso.018.jpeg" descr="preso.01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preso.019.jpeg" descr="preso.0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preso.002.jpeg" descr="preso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preso.020.jpeg" descr="preso.0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preso.021.jpeg" descr="preso.02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preso.022.jpeg" descr="preso.02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9" name="preso.023.jpeg" descr="preso.02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preso.024.jpeg" descr="preso.02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preso.025.jpeg" descr="preso.0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preso.026.jpeg" descr="preso.02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preso.027.jpeg" descr="preso.02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preso.028.jpeg" descr="preso.02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preso.029.jpeg" descr="preso.02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preso.003.jpeg" descr="preso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reso.030.jpeg" descr="preso.03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preso.031.jpeg" descr="preso.03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preso.032.jpeg" descr="preso.03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preso.033.jpeg" descr="preso.03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3" name="preso.034.jpeg" descr="preso.03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7" name="preso.035.jpeg" descr="preso.03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1" name="preso.036.jpeg" descr="preso.03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preso.037.jpeg" descr="preso.03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9" name="preso.038.jpeg" descr="preso.03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3" name="preso.039.jpeg" descr="preso.03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preso.004.jpeg" descr="preso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7" name="preso.040.jpeg" descr="preso.0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1" name="preso.041.jpeg" descr="preso.04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5" name="preso.042.jpeg" descr="preso.04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preso.043.jpeg" descr="preso.04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3" name="preso.044.jpeg" descr="preso.04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preso.045.jpeg" descr="preso.04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preso.046.jpeg" descr="preso.04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preso.047.jpeg" descr="preso.04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preso.048.jpeg" descr="preso.04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3" name="preso.049.jpeg" descr="preso.0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preso.005.jpeg" descr="preso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7" name="preso.050.jpeg" descr="preso.05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reso.051.jpeg" descr="preso.05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preso.052.jpeg" descr="preso.05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9" name="preso.053.jpeg" descr="preso.05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3" name="preso.054.jpeg" descr="preso.05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7" name="preso.055.jpeg" descr="preso.05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1" name="preso.056.jpeg" descr="preso.05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5" name="preso.057.jpeg" descr="preso.05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preso.006.jpeg" descr="preso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preso.007.jpeg" descr="preso.00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preso.008.jpeg" descr="preso.00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preso.009.jpeg" descr="preso.00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